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Outfit"/>
      <p:regular r:id="rId11"/>
    </p:embeddedFont>
    <p:embeddedFont>
      <p:font typeface="Outfit"/>
      <p:regular r:id="rId12"/>
    </p:embeddedFont>
    <p:embeddedFont>
      <p:font typeface="Arimo"/>
      <p:regular r:id="rId13"/>
    </p:embeddedFont>
    <p:embeddedFont>
      <p:font typeface="Arimo"/>
      <p:regular r:id="rId14"/>
    </p:embeddedFont>
    <p:embeddedFont>
      <p:font typeface="Arimo"/>
      <p:regular r:id="rId15"/>
    </p:embeddedFont>
    <p:embeddedFont>
      <p:font typeface="Arimo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API de Periféricos de Computador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Bem-vindo à apresentação da API de Periféricos de Computador. Nossa API oferece aos lojistas do ramo ferramentas completas para gerenciar seus produtos e dados de forma eficiente.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36550"/>
            <a:ext cx="316551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Renato José Valente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53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Recursos da API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124432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039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Criar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52984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Crie novos registros de periféricos, incluindo informações detalhadas como nome, marca, modelo, especificações e preço.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394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2124432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039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52984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Acesse e visualize dados de periféricos existentes, filtrando por critérios como categoria, marca, preço e outras características.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4911328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Atualizar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167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Edite informações de periféricos, como preço, mantendo o banco de dados atualizado.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8263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36319" y="4911328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4826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Deletar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316736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Exclua registros de periféricos que não são mais comercializados ou que estão desatualizados, garantindo a organização do catálogo.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Aplicação da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Gestão de Estoque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Controle o estoque de periféricos de forma eficiente, rastreando a entrada e saída de produtos, definindo níveis de estoque e recebendo alertas para evitar falta de produtos.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Catálogo Online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Crie um catálogo online completo e atualizado de periféricos, com imagens, descrições detalhadas e preços, para seus clientes.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3546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Gerenciamento de Pedidos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Automatize o processamento de pedidos de periféricos, incluindo a verificação de estoque, cálculo de custos e geração de notas fiscais.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843" y="699730"/>
            <a:ext cx="6667619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Benefícios da API para as Lojas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909757" y="1551861"/>
            <a:ext cx="22860" cy="5978009"/>
          </a:xfrm>
          <a:prstGeom prst="roundRect">
            <a:avLst>
              <a:gd name="adj" fmla="val 338553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1105614" y="1955006"/>
            <a:ext cx="644843" cy="22860"/>
          </a:xfrm>
          <a:prstGeom prst="roundRect">
            <a:avLst>
              <a:gd name="adj" fmla="val 338553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713899" y="1759148"/>
            <a:ext cx="414576" cy="4145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67251" y="1828205"/>
            <a:ext cx="107871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934647" y="1736050"/>
            <a:ext cx="245149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Eficiência Operacional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934647" y="2134433"/>
            <a:ext cx="65645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Automatize tarefas repetitivas, como gerenciamento de estoque e pedidos, liberando tempo para focar em outras áreas do negócio.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05614" y="3495556"/>
            <a:ext cx="644843" cy="22860"/>
          </a:xfrm>
          <a:prstGeom prst="roundRect">
            <a:avLst>
              <a:gd name="adj" fmla="val 338553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713899" y="3299698"/>
            <a:ext cx="414576" cy="4145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1534" y="3368754"/>
            <a:ext cx="159187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934647" y="3276600"/>
            <a:ext cx="372927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Melhoria da Experiência do Cliente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934647" y="3674983"/>
            <a:ext cx="65645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Ofereça um catálogo online completo e atualizado, com informações precisas sobre cada periférico, facilitando a compra para seus clientes.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05614" y="5036106"/>
            <a:ext cx="644843" cy="22860"/>
          </a:xfrm>
          <a:prstGeom prst="roundRect">
            <a:avLst>
              <a:gd name="adj" fmla="val 338553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899" y="4840248"/>
            <a:ext cx="414576" cy="4145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42486" y="4909304"/>
            <a:ext cx="15728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1934647" y="4817150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Redução de Custos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934647" y="5215533"/>
            <a:ext cx="65645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Minimize perdas por falta de estoque ou produtos obsoletos, otimizando o gerenciamento de estoque e controlando os custos operacionais.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1105614" y="6576655"/>
            <a:ext cx="644843" cy="22860"/>
          </a:xfrm>
          <a:prstGeom prst="roundRect">
            <a:avLst>
              <a:gd name="adj" fmla="val 338553"/>
            </a:avLst>
          </a:prstGeom>
          <a:solidFill>
            <a:srgbClr val="BDB8DF"/>
          </a:solidFill>
          <a:ln/>
        </p:spPr>
      </p:sp>
      <p:sp>
        <p:nvSpPr>
          <p:cNvPr id="21" name="Shape 18"/>
          <p:cNvSpPr/>
          <p:nvPr/>
        </p:nvSpPr>
        <p:spPr>
          <a:xfrm>
            <a:off x="713899" y="6380798"/>
            <a:ext cx="414576" cy="414576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36414" y="6449854"/>
            <a:ext cx="169426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1934647" y="6357699"/>
            <a:ext cx="315337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Aumento da Competitividade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934647" y="6756083"/>
            <a:ext cx="65645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Aumente a visibilidade e o alcance da sua loja online, alcançando um público maior e impulsionando as vendas.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2024-09-17T12:26:35Z</dcterms:created>
  <dcterms:modified xsi:type="dcterms:W3CDTF">2024-09-17T12:26:35Z</dcterms:modified>
</cp:coreProperties>
</file>